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9144000" cy="51435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  <p:ext uri="GoogleSlidesCustomDataVersion2">
      <go:slidesCustomData xmlns:go="http://customooxmlschemas.google.com/" r:id="rId27" roundtripDataSignature="AMtx7miVAcWOkCzN2s13FK8sLK/jUuXkq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524300" y="385750"/>
            <a:ext cx="6096300" cy="1928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2443150"/>
            <a:ext cx="7315200" cy="2314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:notes"/>
          <p:cNvSpPr txBox="1"/>
          <p:nvPr>
            <p:ph idx="1" type="body"/>
          </p:nvPr>
        </p:nvSpPr>
        <p:spPr>
          <a:xfrm>
            <a:off x="914400" y="2443150"/>
            <a:ext cx="7315200" cy="2314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1:notes"/>
          <p:cNvSpPr/>
          <p:nvPr>
            <p:ph idx="2" type="sldImg"/>
          </p:nvPr>
        </p:nvSpPr>
        <p:spPr>
          <a:xfrm>
            <a:off x="1524300" y="385750"/>
            <a:ext cx="6096300" cy="1928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9:notes"/>
          <p:cNvSpPr txBox="1"/>
          <p:nvPr>
            <p:ph idx="1" type="body"/>
          </p:nvPr>
        </p:nvSpPr>
        <p:spPr>
          <a:xfrm>
            <a:off x="914400" y="2443150"/>
            <a:ext cx="7315200" cy="2314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9:notes"/>
          <p:cNvSpPr/>
          <p:nvPr>
            <p:ph idx="2" type="sldImg"/>
          </p:nvPr>
        </p:nvSpPr>
        <p:spPr>
          <a:xfrm>
            <a:off x="1524300" y="385750"/>
            <a:ext cx="6096300" cy="1928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34016f70902_0_60:notes"/>
          <p:cNvSpPr txBox="1"/>
          <p:nvPr>
            <p:ph idx="1" type="body"/>
          </p:nvPr>
        </p:nvSpPr>
        <p:spPr>
          <a:xfrm>
            <a:off x="914400" y="2443150"/>
            <a:ext cx="7315200" cy="23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g34016f70902_0_60:notes"/>
          <p:cNvSpPr/>
          <p:nvPr>
            <p:ph idx="2" type="sldImg"/>
          </p:nvPr>
        </p:nvSpPr>
        <p:spPr>
          <a:xfrm>
            <a:off x="1524300" y="385750"/>
            <a:ext cx="6096300" cy="1928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4016f70902_0_51:notes"/>
          <p:cNvSpPr txBox="1"/>
          <p:nvPr>
            <p:ph idx="1" type="body"/>
          </p:nvPr>
        </p:nvSpPr>
        <p:spPr>
          <a:xfrm>
            <a:off x="914400" y="2443150"/>
            <a:ext cx="7315200" cy="23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g34016f70902_0_51:notes"/>
          <p:cNvSpPr/>
          <p:nvPr>
            <p:ph idx="2" type="sldImg"/>
          </p:nvPr>
        </p:nvSpPr>
        <p:spPr>
          <a:xfrm>
            <a:off x="1524300" y="385750"/>
            <a:ext cx="6096300" cy="1928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34016f70902_0_42:notes"/>
          <p:cNvSpPr txBox="1"/>
          <p:nvPr>
            <p:ph idx="1" type="body"/>
          </p:nvPr>
        </p:nvSpPr>
        <p:spPr>
          <a:xfrm>
            <a:off x="914400" y="2443150"/>
            <a:ext cx="7315200" cy="23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g34016f70902_0_42:notes"/>
          <p:cNvSpPr/>
          <p:nvPr>
            <p:ph idx="2" type="sldImg"/>
          </p:nvPr>
        </p:nvSpPr>
        <p:spPr>
          <a:xfrm>
            <a:off x="1524300" y="385750"/>
            <a:ext cx="6096300" cy="1928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34016f70902_0_32:notes"/>
          <p:cNvSpPr txBox="1"/>
          <p:nvPr>
            <p:ph idx="1" type="body"/>
          </p:nvPr>
        </p:nvSpPr>
        <p:spPr>
          <a:xfrm>
            <a:off x="914400" y="2443150"/>
            <a:ext cx="7315200" cy="23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g34016f70902_0_32:notes"/>
          <p:cNvSpPr/>
          <p:nvPr>
            <p:ph idx="2" type="sldImg"/>
          </p:nvPr>
        </p:nvSpPr>
        <p:spPr>
          <a:xfrm>
            <a:off x="1524300" y="385750"/>
            <a:ext cx="6096300" cy="1928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34016f70902_0_21:notes"/>
          <p:cNvSpPr txBox="1"/>
          <p:nvPr>
            <p:ph idx="1" type="body"/>
          </p:nvPr>
        </p:nvSpPr>
        <p:spPr>
          <a:xfrm>
            <a:off x="914400" y="2443150"/>
            <a:ext cx="7315200" cy="23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g34016f70902_0_21:notes"/>
          <p:cNvSpPr/>
          <p:nvPr>
            <p:ph idx="2" type="sldImg"/>
          </p:nvPr>
        </p:nvSpPr>
        <p:spPr>
          <a:xfrm>
            <a:off x="1524300" y="385750"/>
            <a:ext cx="6096300" cy="1928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34016f70902_0_12:notes"/>
          <p:cNvSpPr txBox="1"/>
          <p:nvPr>
            <p:ph idx="1" type="body"/>
          </p:nvPr>
        </p:nvSpPr>
        <p:spPr>
          <a:xfrm>
            <a:off x="914400" y="2443150"/>
            <a:ext cx="7315200" cy="23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g34016f70902_0_12:notes"/>
          <p:cNvSpPr/>
          <p:nvPr>
            <p:ph idx="2" type="sldImg"/>
          </p:nvPr>
        </p:nvSpPr>
        <p:spPr>
          <a:xfrm>
            <a:off x="1524300" y="385750"/>
            <a:ext cx="6096300" cy="1928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3459b626789_0_0:notes"/>
          <p:cNvSpPr txBox="1"/>
          <p:nvPr>
            <p:ph idx="1" type="body"/>
          </p:nvPr>
        </p:nvSpPr>
        <p:spPr>
          <a:xfrm>
            <a:off x="914400" y="2443150"/>
            <a:ext cx="7315200" cy="23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g3459b626789_0_0:notes"/>
          <p:cNvSpPr/>
          <p:nvPr>
            <p:ph idx="2" type="sldImg"/>
          </p:nvPr>
        </p:nvSpPr>
        <p:spPr>
          <a:xfrm>
            <a:off x="1524300" y="385750"/>
            <a:ext cx="6096300" cy="1928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3459b626789_0_18:notes"/>
          <p:cNvSpPr txBox="1"/>
          <p:nvPr>
            <p:ph idx="1" type="body"/>
          </p:nvPr>
        </p:nvSpPr>
        <p:spPr>
          <a:xfrm>
            <a:off x="914400" y="2443150"/>
            <a:ext cx="7315200" cy="23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g3459b626789_0_18:notes"/>
          <p:cNvSpPr/>
          <p:nvPr>
            <p:ph idx="2" type="sldImg"/>
          </p:nvPr>
        </p:nvSpPr>
        <p:spPr>
          <a:xfrm>
            <a:off x="1524300" y="385750"/>
            <a:ext cx="6096300" cy="1928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34016f70902_0_70:notes"/>
          <p:cNvSpPr txBox="1"/>
          <p:nvPr>
            <p:ph idx="1" type="body"/>
          </p:nvPr>
        </p:nvSpPr>
        <p:spPr>
          <a:xfrm>
            <a:off x="914400" y="2443150"/>
            <a:ext cx="7315200" cy="23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g34016f70902_0_70:notes"/>
          <p:cNvSpPr/>
          <p:nvPr>
            <p:ph idx="2" type="sldImg"/>
          </p:nvPr>
        </p:nvSpPr>
        <p:spPr>
          <a:xfrm>
            <a:off x="1524300" y="385750"/>
            <a:ext cx="6096300" cy="1928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4016f70902_0_0:notes"/>
          <p:cNvSpPr txBox="1"/>
          <p:nvPr>
            <p:ph idx="1" type="body"/>
          </p:nvPr>
        </p:nvSpPr>
        <p:spPr>
          <a:xfrm>
            <a:off x="914400" y="2443150"/>
            <a:ext cx="7315200" cy="23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g34016f70902_0_0:notes"/>
          <p:cNvSpPr/>
          <p:nvPr>
            <p:ph idx="2" type="sldImg"/>
          </p:nvPr>
        </p:nvSpPr>
        <p:spPr>
          <a:xfrm>
            <a:off x="1524300" y="385750"/>
            <a:ext cx="6096300" cy="1928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7:notes"/>
          <p:cNvSpPr txBox="1"/>
          <p:nvPr>
            <p:ph idx="1" type="body"/>
          </p:nvPr>
        </p:nvSpPr>
        <p:spPr>
          <a:xfrm>
            <a:off x="914400" y="2443150"/>
            <a:ext cx="7315200" cy="2314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17:notes"/>
          <p:cNvSpPr/>
          <p:nvPr>
            <p:ph idx="2" type="sldImg"/>
          </p:nvPr>
        </p:nvSpPr>
        <p:spPr>
          <a:xfrm>
            <a:off x="1524300" y="385750"/>
            <a:ext cx="6096300" cy="1928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8:notes"/>
          <p:cNvSpPr txBox="1"/>
          <p:nvPr>
            <p:ph idx="1" type="body"/>
          </p:nvPr>
        </p:nvSpPr>
        <p:spPr>
          <a:xfrm>
            <a:off x="914400" y="2443150"/>
            <a:ext cx="7315200" cy="2314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8:notes"/>
          <p:cNvSpPr/>
          <p:nvPr>
            <p:ph idx="2" type="sldImg"/>
          </p:nvPr>
        </p:nvSpPr>
        <p:spPr>
          <a:xfrm>
            <a:off x="1524300" y="385750"/>
            <a:ext cx="6096300" cy="1928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:notes"/>
          <p:cNvSpPr txBox="1"/>
          <p:nvPr>
            <p:ph idx="1" type="body"/>
          </p:nvPr>
        </p:nvSpPr>
        <p:spPr>
          <a:xfrm>
            <a:off x="914400" y="2443150"/>
            <a:ext cx="7315200" cy="2314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3:notes"/>
          <p:cNvSpPr/>
          <p:nvPr>
            <p:ph idx="2" type="sldImg"/>
          </p:nvPr>
        </p:nvSpPr>
        <p:spPr>
          <a:xfrm>
            <a:off x="1524300" y="385750"/>
            <a:ext cx="6096300" cy="1928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:notes"/>
          <p:cNvSpPr txBox="1"/>
          <p:nvPr>
            <p:ph idx="1" type="body"/>
          </p:nvPr>
        </p:nvSpPr>
        <p:spPr>
          <a:xfrm>
            <a:off x="914400" y="2443150"/>
            <a:ext cx="7315200" cy="2314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4:notes"/>
          <p:cNvSpPr/>
          <p:nvPr>
            <p:ph idx="2" type="sldImg"/>
          </p:nvPr>
        </p:nvSpPr>
        <p:spPr>
          <a:xfrm>
            <a:off x="1524300" y="385750"/>
            <a:ext cx="6096300" cy="1928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:notes"/>
          <p:cNvSpPr txBox="1"/>
          <p:nvPr>
            <p:ph idx="1" type="body"/>
          </p:nvPr>
        </p:nvSpPr>
        <p:spPr>
          <a:xfrm>
            <a:off x="914400" y="2443150"/>
            <a:ext cx="7315200" cy="2314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5:notes"/>
          <p:cNvSpPr/>
          <p:nvPr>
            <p:ph idx="2" type="sldImg"/>
          </p:nvPr>
        </p:nvSpPr>
        <p:spPr>
          <a:xfrm>
            <a:off x="1524300" y="385750"/>
            <a:ext cx="6096300" cy="1928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914400" y="2443150"/>
            <a:ext cx="7315200" cy="2314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1524300" y="385750"/>
            <a:ext cx="6096300" cy="1928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459b626789_1_0:notes"/>
          <p:cNvSpPr txBox="1"/>
          <p:nvPr>
            <p:ph idx="1" type="body"/>
          </p:nvPr>
        </p:nvSpPr>
        <p:spPr>
          <a:xfrm>
            <a:off x="914400" y="2443150"/>
            <a:ext cx="7315200" cy="23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g3459b626789_1_0:notes"/>
          <p:cNvSpPr/>
          <p:nvPr>
            <p:ph idx="2" type="sldImg"/>
          </p:nvPr>
        </p:nvSpPr>
        <p:spPr>
          <a:xfrm>
            <a:off x="1524300" y="385750"/>
            <a:ext cx="6096300" cy="1928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 txBox="1"/>
          <p:nvPr>
            <p:ph idx="1" type="body"/>
          </p:nvPr>
        </p:nvSpPr>
        <p:spPr>
          <a:xfrm>
            <a:off x="914400" y="2443150"/>
            <a:ext cx="7315200" cy="2314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7:notes"/>
          <p:cNvSpPr/>
          <p:nvPr>
            <p:ph idx="2" type="sldImg"/>
          </p:nvPr>
        </p:nvSpPr>
        <p:spPr>
          <a:xfrm>
            <a:off x="1524300" y="385750"/>
            <a:ext cx="6096300" cy="1928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:notes"/>
          <p:cNvSpPr txBox="1"/>
          <p:nvPr>
            <p:ph idx="1" type="body"/>
          </p:nvPr>
        </p:nvSpPr>
        <p:spPr>
          <a:xfrm>
            <a:off x="914400" y="2443150"/>
            <a:ext cx="7315200" cy="2314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8:notes"/>
          <p:cNvSpPr/>
          <p:nvPr>
            <p:ph idx="2" type="sldImg"/>
          </p:nvPr>
        </p:nvSpPr>
        <p:spPr>
          <a:xfrm>
            <a:off x="1524300" y="385750"/>
            <a:ext cx="6096300" cy="1928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0"/>
          <p:cNvSpPr txBox="1"/>
          <p:nvPr>
            <p:ph type="title"/>
          </p:nvPr>
        </p:nvSpPr>
        <p:spPr>
          <a:xfrm>
            <a:off x="2351566" y="183392"/>
            <a:ext cx="4440866" cy="1184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0"/>
          <p:cNvSpPr txBox="1"/>
          <p:nvPr>
            <p:ph idx="1" type="body"/>
          </p:nvPr>
        </p:nvSpPr>
        <p:spPr>
          <a:xfrm>
            <a:off x="468942" y="1446798"/>
            <a:ext cx="8215630" cy="21681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0"/>
          <p:cNvSpPr txBox="1"/>
          <p:nvPr>
            <p:ph idx="11" type="ft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0"/>
          <p:cNvSpPr txBox="1"/>
          <p:nvPr>
            <p:ph idx="10" type="dt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0"/>
          <p:cNvSpPr txBox="1"/>
          <p:nvPr>
            <p:ph idx="12" type="sldNum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1"/>
          <p:cNvSpPr txBox="1"/>
          <p:nvPr>
            <p:ph type="title"/>
          </p:nvPr>
        </p:nvSpPr>
        <p:spPr>
          <a:xfrm>
            <a:off x="2351566" y="183392"/>
            <a:ext cx="4440866" cy="1184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1"/>
          <p:cNvSpPr txBox="1"/>
          <p:nvPr>
            <p:ph idx="1" type="body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1"/>
          <p:cNvSpPr txBox="1"/>
          <p:nvPr>
            <p:ph idx="2" type="body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1"/>
          <p:cNvSpPr txBox="1"/>
          <p:nvPr>
            <p:ph idx="11" type="ft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1"/>
          <p:cNvSpPr txBox="1"/>
          <p:nvPr>
            <p:ph idx="10" type="dt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1"/>
          <p:cNvSpPr txBox="1"/>
          <p:nvPr>
            <p:ph idx="12" type="sldNum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2"/>
          <p:cNvSpPr txBox="1"/>
          <p:nvPr>
            <p:ph type="ctrTitle"/>
          </p:nvPr>
        </p:nvSpPr>
        <p:spPr>
          <a:xfrm>
            <a:off x="2563863" y="190633"/>
            <a:ext cx="4016272" cy="543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2"/>
          <p:cNvSpPr txBox="1"/>
          <p:nvPr>
            <p:ph idx="1" type="subTitle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2"/>
          <p:cNvSpPr txBox="1"/>
          <p:nvPr>
            <p:ph idx="11" type="ft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2"/>
          <p:cNvSpPr txBox="1"/>
          <p:nvPr>
            <p:ph idx="10" type="dt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2"/>
          <p:cNvSpPr txBox="1"/>
          <p:nvPr>
            <p:ph idx="12" type="sldNum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3"/>
          <p:cNvSpPr txBox="1"/>
          <p:nvPr>
            <p:ph type="title"/>
          </p:nvPr>
        </p:nvSpPr>
        <p:spPr>
          <a:xfrm>
            <a:off x="2351566" y="183392"/>
            <a:ext cx="4440866" cy="1184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3"/>
          <p:cNvSpPr txBox="1"/>
          <p:nvPr>
            <p:ph idx="11" type="ft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3"/>
          <p:cNvSpPr txBox="1"/>
          <p:nvPr>
            <p:ph idx="10" type="dt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3"/>
          <p:cNvSpPr txBox="1"/>
          <p:nvPr>
            <p:ph idx="12" type="sldNum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4"/>
          <p:cNvSpPr txBox="1"/>
          <p:nvPr>
            <p:ph idx="11" type="ft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4"/>
          <p:cNvSpPr txBox="1"/>
          <p:nvPr>
            <p:ph idx="10" type="dt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4"/>
          <p:cNvSpPr txBox="1"/>
          <p:nvPr>
            <p:ph idx="12" type="sldNum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/>
          <p:nvPr/>
        </p:nvSpPr>
        <p:spPr>
          <a:xfrm>
            <a:off x="0" y="0"/>
            <a:ext cx="9144000" cy="5143500"/>
          </a:xfrm>
          <a:custGeom>
            <a:rect b="b" l="l" r="r" t="t"/>
            <a:pathLst>
              <a:path extrusionOk="0" h="5143500" w="9144000">
                <a:moveTo>
                  <a:pt x="9143999" y="5143499"/>
                </a:moveTo>
                <a:lnTo>
                  <a:pt x="0" y="5143499"/>
                </a:lnTo>
                <a:lnTo>
                  <a:pt x="0" y="0"/>
                </a:lnTo>
                <a:lnTo>
                  <a:pt x="9143999" y="0"/>
                </a:lnTo>
                <a:lnTo>
                  <a:pt x="9143999" y="5143499"/>
                </a:lnTo>
                <a:close/>
              </a:path>
            </a:pathLst>
          </a:custGeom>
          <a:solidFill>
            <a:srgbClr val="31315C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9"/>
          <p:cNvSpPr/>
          <p:nvPr/>
        </p:nvSpPr>
        <p:spPr>
          <a:xfrm>
            <a:off x="438425" y="438606"/>
            <a:ext cx="1242695" cy="4264660"/>
          </a:xfrm>
          <a:custGeom>
            <a:rect b="b" l="l" r="r" t="t"/>
            <a:pathLst>
              <a:path extrusionOk="0" h="4264660" w="1242695">
                <a:moveTo>
                  <a:pt x="0" y="4264268"/>
                </a:moveTo>
                <a:lnTo>
                  <a:pt x="6302" y="4264268"/>
                </a:lnTo>
                <a:lnTo>
                  <a:pt x="6302" y="5751"/>
                </a:lnTo>
                <a:lnTo>
                  <a:pt x="1242484" y="5751"/>
                </a:lnTo>
                <a:lnTo>
                  <a:pt x="1242484" y="0"/>
                </a:lnTo>
                <a:lnTo>
                  <a:pt x="0" y="0"/>
                </a:lnTo>
                <a:lnTo>
                  <a:pt x="0" y="4264268"/>
                </a:lnTo>
                <a:close/>
              </a:path>
            </a:pathLst>
          </a:custGeom>
          <a:noFill/>
          <a:ln cap="flat" cmpd="sng" w="38075">
            <a:solidFill>
              <a:srgbClr val="C0AD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" name="Google Shape;8;p19"/>
          <p:cNvSpPr/>
          <p:nvPr/>
        </p:nvSpPr>
        <p:spPr>
          <a:xfrm>
            <a:off x="7467065" y="435997"/>
            <a:ext cx="1242695" cy="4269105"/>
          </a:xfrm>
          <a:custGeom>
            <a:rect b="b" l="l" r="r" t="t"/>
            <a:pathLst>
              <a:path extrusionOk="0" h="4269105" w="1242695">
                <a:moveTo>
                  <a:pt x="1242484" y="0"/>
                </a:moveTo>
                <a:lnTo>
                  <a:pt x="1236180" y="0"/>
                </a:lnTo>
                <a:lnTo>
                  <a:pt x="1236180" y="4263014"/>
                </a:lnTo>
                <a:lnTo>
                  <a:pt x="0" y="4263014"/>
                </a:lnTo>
                <a:lnTo>
                  <a:pt x="0" y="4268772"/>
                </a:lnTo>
                <a:lnTo>
                  <a:pt x="1242484" y="4268772"/>
                </a:lnTo>
                <a:lnTo>
                  <a:pt x="1242484" y="0"/>
                </a:lnTo>
                <a:close/>
              </a:path>
            </a:pathLst>
          </a:custGeom>
          <a:noFill/>
          <a:ln cap="flat" cmpd="sng" w="38075">
            <a:solidFill>
              <a:srgbClr val="C0AD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" name="Google Shape;9;p19"/>
          <p:cNvSpPr txBox="1"/>
          <p:nvPr>
            <p:ph type="title"/>
          </p:nvPr>
        </p:nvSpPr>
        <p:spPr>
          <a:xfrm>
            <a:off x="2351566" y="183392"/>
            <a:ext cx="4440866" cy="1184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400" u="none" cap="none" strike="noStrik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" name="Google Shape;10;p19"/>
          <p:cNvSpPr txBox="1"/>
          <p:nvPr>
            <p:ph idx="1" type="body"/>
          </p:nvPr>
        </p:nvSpPr>
        <p:spPr>
          <a:xfrm>
            <a:off x="468942" y="1446798"/>
            <a:ext cx="8215630" cy="21681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9"/>
          <p:cNvSpPr txBox="1"/>
          <p:nvPr>
            <p:ph idx="11" type="ft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19"/>
          <p:cNvSpPr txBox="1"/>
          <p:nvPr>
            <p:ph idx="10" type="dt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19"/>
          <p:cNvSpPr txBox="1"/>
          <p:nvPr>
            <p:ph idx="12" type="sldNum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jpg"/><Relationship Id="rId4" Type="http://schemas.openxmlformats.org/officeDocument/2006/relationships/image" Target="../media/image5.png"/><Relationship Id="rId5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jpg"/><Relationship Id="rId4" Type="http://schemas.openxmlformats.org/officeDocument/2006/relationships/image" Target="../media/image5.png"/><Relationship Id="rId5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jpg"/><Relationship Id="rId4" Type="http://schemas.openxmlformats.org/officeDocument/2006/relationships/image" Target="../media/image5.png"/><Relationship Id="rId5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jpg"/><Relationship Id="rId4" Type="http://schemas.openxmlformats.org/officeDocument/2006/relationships/image" Target="../media/image5.png"/><Relationship Id="rId5" Type="http://schemas.openxmlformats.org/officeDocument/2006/relationships/image" Target="../media/image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9.jpg"/><Relationship Id="rId4" Type="http://schemas.openxmlformats.org/officeDocument/2006/relationships/image" Target="../media/image5.png"/><Relationship Id="rId5" Type="http://schemas.openxmlformats.org/officeDocument/2006/relationships/image" Target="../media/image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8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8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8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8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10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"/>
          <p:cNvSpPr/>
          <p:nvPr/>
        </p:nvSpPr>
        <p:spPr>
          <a:xfrm>
            <a:off x="0" y="0"/>
            <a:ext cx="9144000" cy="5143500"/>
          </a:xfrm>
          <a:custGeom>
            <a:rect b="b" l="l" r="r" t="t"/>
            <a:pathLst>
              <a:path extrusionOk="0" h="5143500" w="9144000">
                <a:moveTo>
                  <a:pt x="9143999" y="5143499"/>
                </a:moveTo>
                <a:lnTo>
                  <a:pt x="0" y="5143499"/>
                </a:lnTo>
                <a:lnTo>
                  <a:pt x="0" y="0"/>
                </a:lnTo>
                <a:lnTo>
                  <a:pt x="9143999" y="0"/>
                </a:lnTo>
                <a:lnTo>
                  <a:pt x="9143999" y="5143499"/>
                </a:lnTo>
                <a:close/>
              </a:path>
            </a:pathLst>
          </a:custGeom>
          <a:solidFill>
            <a:srgbClr val="31315C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1"/>
          <p:cNvSpPr/>
          <p:nvPr/>
        </p:nvSpPr>
        <p:spPr>
          <a:xfrm>
            <a:off x="8168516" y="438590"/>
            <a:ext cx="537210" cy="560070"/>
          </a:xfrm>
          <a:custGeom>
            <a:rect b="b" l="l" r="r" t="t"/>
            <a:pathLst>
              <a:path extrusionOk="0" h="560069" w="537209">
                <a:moveTo>
                  <a:pt x="536872" y="559831"/>
                </a:moveTo>
                <a:lnTo>
                  <a:pt x="534148" y="559831"/>
                </a:lnTo>
                <a:lnTo>
                  <a:pt x="534148" y="755"/>
                </a:lnTo>
                <a:lnTo>
                  <a:pt x="0" y="755"/>
                </a:lnTo>
                <a:lnTo>
                  <a:pt x="0" y="0"/>
                </a:lnTo>
                <a:lnTo>
                  <a:pt x="536872" y="0"/>
                </a:lnTo>
                <a:lnTo>
                  <a:pt x="536872" y="559831"/>
                </a:lnTo>
                <a:close/>
              </a:path>
            </a:pathLst>
          </a:custGeom>
          <a:noFill/>
          <a:ln cap="flat" cmpd="sng" w="38075">
            <a:solidFill>
              <a:srgbClr val="C0AD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1"/>
          <p:cNvSpPr/>
          <p:nvPr/>
        </p:nvSpPr>
        <p:spPr>
          <a:xfrm>
            <a:off x="7467065" y="2536987"/>
            <a:ext cx="1242695" cy="2167890"/>
          </a:xfrm>
          <a:custGeom>
            <a:rect b="b" l="l" r="r" t="t"/>
            <a:pathLst>
              <a:path extrusionOk="0" h="2167890" w="1242695">
                <a:moveTo>
                  <a:pt x="1242484" y="0"/>
                </a:moveTo>
                <a:lnTo>
                  <a:pt x="1236180" y="0"/>
                </a:lnTo>
                <a:lnTo>
                  <a:pt x="1236180" y="2164790"/>
                </a:lnTo>
                <a:lnTo>
                  <a:pt x="0" y="2164790"/>
                </a:lnTo>
                <a:lnTo>
                  <a:pt x="0" y="2167714"/>
                </a:lnTo>
                <a:lnTo>
                  <a:pt x="1242484" y="2167714"/>
                </a:lnTo>
                <a:lnTo>
                  <a:pt x="1242484" y="0"/>
                </a:lnTo>
                <a:close/>
              </a:path>
            </a:pathLst>
          </a:custGeom>
          <a:noFill/>
          <a:ln cap="flat" cmpd="sng" w="38075">
            <a:solidFill>
              <a:srgbClr val="C0AD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1"/>
          <p:cNvSpPr/>
          <p:nvPr/>
        </p:nvSpPr>
        <p:spPr>
          <a:xfrm>
            <a:off x="447749" y="438590"/>
            <a:ext cx="537210" cy="560070"/>
          </a:xfrm>
          <a:custGeom>
            <a:rect b="b" l="l" r="r" t="t"/>
            <a:pathLst>
              <a:path extrusionOk="0" h="560069" w="537210">
                <a:moveTo>
                  <a:pt x="0" y="559831"/>
                </a:moveTo>
                <a:lnTo>
                  <a:pt x="2723" y="559831"/>
                </a:lnTo>
                <a:lnTo>
                  <a:pt x="2723" y="755"/>
                </a:lnTo>
                <a:lnTo>
                  <a:pt x="536872" y="755"/>
                </a:lnTo>
                <a:lnTo>
                  <a:pt x="536872" y="0"/>
                </a:lnTo>
                <a:lnTo>
                  <a:pt x="0" y="0"/>
                </a:lnTo>
                <a:lnTo>
                  <a:pt x="0" y="559831"/>
                </a:lnTo>
                <a:close/>
              </a:path>
            </a:pathLst>
          </a:custGeom>
          <a:noFill/>
          <a:ln cap="flat" cmpd="sng" w="38075">
            <a:solidFill>
              <a:srgbClr val="C0AD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"/>
          <p:cNvSpPr/>
          <p:nvPr/>
        </p:nvSpPr>
        <p:spPr>
          <a:xfrm>
            <a:off x="443589" y="2536987"/>
            <a:ext cx="1242695" cy="2167890"/>
          </a:xfrm>
          <a:custGeom>
            <a:rect b="b" l="l" r="r" t="t"/>
            <a:pathLst>
              <a:path extrusionOk="0" h="2167890" w="1242695">
                <a:moveTo>
                  <a:pt x="0" y="0"/>
                </a:moveTo>
                <a:lnTo>
                  <a:pt x="6302" y="0"/>
                </a:lnTo>
                <a:lnTo>
                  <a:pt x="6302" y="2164790"/>
                </a:lnTo>
                <a:lnTo>
                  <a:pt x="1242483" y="2164790"/>
                </a:lnTo>
                <a:lnTo>
                  <a:pt x="1242483" y="2167714"/>
                </a:lnTo>
                <a:lnTo>
                  <a:pt x="0" y="2167714"/>
                </a:lnTo>
                <a:lnTo>
                  <a:pt x="0" y="0"/>
                </a:lnTo>
                <a:close/>
              </a:path>
            </a:pathLst>
          </a:custGeom>
          <a:noFill/>
          <a:ln cap="flat" cmpd="sng" w="38075">
            <a:solidFill>
              <a:srgbClr val="C0AD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1"/>
          <p:cNvSpPr txBox="1"/>
          <p:nvPr>
            <p:ph type="title"/>
          </p:nvPr>
        </p:nvSpPr>
        <p:spPr>
          <a:xfrm>
            <a:off x="2590905" y="1446798"/>
            <a:ext cx="42183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78725">
            <a:spAutoFit/>
          </a:bodyPr>
          <a:lstStyle/>
          <a:p>
            <a:pPr indent="-86360" lvl="0" marL="98425" marR="5080" rtl="0" algn="l">
              <a:lnSpc>
                <a:spcPct val="10789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/>
              <a:t>THE VIVEK HIGH SCHOOL  AWARD</a:t>
            </a:r>
            <a:endParaRPr sz="3800"/>
          </a:p>
        </p:txBody>
      </p:sp>
      <p:sp>
        <p:nvSpPr>
          <p:cNvPr id="52" name="Google Shape;52;p1"/>
          <p:cNvSpPr txBox="1"/>
          <p:nvPr/>
        </p:nvSpPr>
        <p:spPr>
          <a:xfrm>
            <a:off x="592304" y="2582823"/>
            <a:ext cx="82155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78725">
            <a:spAutoFit/>
          </a:bodyPr>
          <a:lstStyle/>
          <a:p>
            <a:pPr indent="-365125" lvl="0" marL="3046730" marR="2683510" rtl="0" algn="l">
              <a:lnSpc>
                <a:spcPct val="10789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8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CEREMONY 2024-25</a:t>
            </a:r>
            <a:endParaRPr sz="3800"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53" name="Google Shape;53;p1"/>
          <p:cNvGrpSpPr/>
          <p:nvPr/>
        </p:nvGrpSpPr>
        <p:grpSpPr>
          <a:xfrm>
            <a:off x="272582" y="1127936"/>
            <a:ext cx="1408456" cy="1325609"/>
            <a:chOff x="272582" y="1127936"/>
            <a:chExt cx="1408456" cy="1325609"/>
          </a:xfrm>
        </p:grpSpPr>
        <p:pic>
          <p:nvPicPr>
            <p:cNvPr id="54" name="Google Shape;54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72582" y="1127936"/>
              <a:ext cx="1408456" cy="13256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5" name="Google Shape;55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23558" y="1431499"/>
              <a:ext cx="706499" cy="7184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6" name="Google Shape;56;p1"/>
          <p:cNvSpPr/>
          <p:nvPr/>
        </p:nvSpPr>
        <p:spPr>
          <a:xfrm>
            <a:off x="1620300" y="4698274"/>
            <a:ext cx="6159500" cy="0"/>
          </a:xfrm>
          <a:custGeom>
            <a:rect b="b" l="l" r="r" t="t"/>
            <a:pathLst>
              <a:path extrusionOk="0" h="120000" w="6159500">
                <a:moveTo>
                  <a:pt x="0" y="0"/>
                </a:moveTo>
                <a:lnTo>
                  <a:pt x="6159299" y="0"/>
                </a:lnTo>
              </a:path>
            </a:pathLst>
          </a:custGeom>
          <a:noFill/>
          <a:ln cap="flat" cmpd="sng" w="9525">
            <a:solidFill>
              <a:srgbClr val="C0AD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"/>
          <p:cNvSpPr/>
          <p:nvPr/>
        </p:nvSpPr>
        <p:spPr>
          <a:xfrm>
            <a:off x="966525" y="433424"/>
            <a:ext cx="7372984" cy="3810"/>
          </a:xfrm>
          <a:custGeom>
            <a:rect b="b" l="l" r="r" t="t"/>
            <a:pathLst>
              <a:path extrusionOk="0" h="3809" w="7372984">
                <a:moveTo>
                  <a:pt x="0" y="3299"/>
                </a:moveTo>
                <a:lnTo>
                  <a:pt x="7372499" y="0"/>
                </a:lnTo>
              </a:path>
            </a:pathLst>
          </a:custGeom>
          <a:noFill/>
          <a:ln cap="flat" cmpd="sng" w="9525">
            <a:solidFill>
              <a:srgbClr val="C0AD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8" name="Google Shape;58;p1"/>
          <p:cNvGrpSpPr/>
          <p:nvPr/>
        </p:nvGrpSpPr>
        <p:grpSpPr>
          <a:xfrm>
            <a:off x="7543657" y="1127936"/>
            <a:ext cx="1408456" cy="1325609"/>
            <a:chOff x="7543657" y="1127936"/>
            <a:chExt cx="1408456" cy="1325609"/>
          </a:xfrm>
        </p:grpSpPr>
        <p:pic>
          <p:nvPicPr>
            <p:cNvPr id="59" name="Google Shape;59;p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7543657" y="1127936"/>
              <a:ext cx="1408456" cy="13256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0" name="Google Shape;60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894633" y="1431499"/>
              <a:ext cx="706499" cy="718474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9"/>
          <p:cNvSpPr txBox="1"/>
          <p:nvPr>
            <p:ph type="title"/>
          </p:nvPr>
        </p:nvSpPr>
        <p:spPr>
          <a:xfrm>
            <a:off x="1950663" y="192932"/>
            <a:ext cx="5243830" cy="1010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71100">
            <a:spAutoFit/>
          </a:bodyPr>
          <a:lstStyle/>
          <a:p>
            <a:pPr indent="-1353185" lvl="0" marL="1365250" marR="5080" rtl="0" algn="l">
              <a:lnSpc>
                <a:spcPct val="10794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PERFECT ATTENDANCE AWARDEES</a:t>
            </a:r>
            <a:endParaRPr/>
          </a:p>
        </p:txBody>
      </p:sp>
      <p:grpSp>
        <p:nvGrpSpPr>
          <p:cNvPr id="157" name="Google Shape;157;p9"/>
          <p:cNvGrpSpPr/>
          <p:nvPr/>
        </p:nvGrpSpPr>
        <p:grpSpPr>
          <a:xfrm>
            <a:off x="7189706" y="438536"/>
            <a:ext cx="1408456" cy="1325609"/>
            <a:chOff x="7189706" y="438536"/>
            <a:chExt cx="1408456" cy="1325609"/>
          </a:xfrm>
        </p:grpSpPr>
        <p:pic>
          <p:nvPicPr>
            <p:cNvPr id="158" name="Google Shape;158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7189706" y="438536"/>
              <a:ext cx="1408456" cy="13256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9" name="Google Shape;159;p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540683" y="742099"/>
              <a:ext cx="706499" cy="7184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0" name="Google Shape;160;p9"/>
          <p:cNvSpPr txBox="1"/>
          <p:nvPr/>
        </p:nvSpPr>
        <p:spPr>
          <a:xfrm>
            <a:off x="1946975" y="1585325"/>
            <a:ext cx="1790100" cy="30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Pragya Modgil </a:t>
            </a:r>
            <a:endParaRPr sz="16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Surveen Kaur </a:t>
            </a:r>
            <a:endParaRPr sz="16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Prabhgum Preet Ayaan Jindal </a:t>
            </a:r>
            <a:endParaRPr sz="16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Pravedita Jain </a:t>
            </a:r>
            <a:endParaRPr sz="16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Inayat Dogra </a:t>
            </a:r>
            <a:endParaRPr sz="16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Zara Khara </a:t>
            </a:r>
            <a:endParaRPr sz="16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Lakhith Mittal </a:t>
            </a:r>
            <a:endParaRPr sz="16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Amira Shrivastava </a:t>
            </a:r>
            <a:endParaRPr sz="16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61" name="Google Shape;161;p9"/>
          <p:cNvSpPr txBox="1"/>
          <p:nvPr/>
        </p:nvSpPr>
        <p:spPr>
          <a:xfrm>
            <a:off x="4820375" y="1585325"/>
            <a:ext cx="3372600" cy="25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996314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Ananya Khurana</a:t>
            </a:r>
            <a:br>
              <a:rPr lang="en-US" sz="16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en-US" sz="16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Vivreet Kaur </a:t>
            </a:r>
            <a:endParaRPr sz="16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996314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Manmeet Kaur</a:t>
            </a:r>
            <a:endParaRPr sz="16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996314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Ragnya Thakur </a:t>
            </a:r>
            <a:endParaRPr sz="16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996314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Jasmeh Singh </a:t>
            </a:r>
            <a:endParaRPr sz="16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996314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Gauransh Singh </a:t>
            </a:r>
            <a:endParaRPr sz="16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996314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Jiya Ghumman </a:t>
            </a:r>
            <a:endParaRPr sz="16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996314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Arshaan Singh </a:t>
            </a:r>
            <a:endParaRPr sz="16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996314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Hiya Gupta </a:t>
            </a:r>
            <a:endParaRPr sz="1600"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g34016f70902_0_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5401" y="954301"/>
            <a:ext cx="2883250" cy="3707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g34016f70902_0_60"/>
          <p:cNvSpPr txBox="1"/>
          <p:nvPr>
            <p:ph type="ctrTitle"/>
          </p:nvPr>
        </p:nvSpPr>
        <p:spPr>
          <a:xfrm>
            <a:off x="2563863" y="190633"/>
            <a:ext cx="4016400" cy="5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MERIT SCHOLARS</a:t>
            </a:r>
            <a:endParaRPr/>
          </a:p>
        </p:txBody>
      </p:sp>
      <p:grpSp>
        <p:nvGrpSpPr>
          <p:cNvPr id="168" name="Google Shape;168;g34016f70902_0_60"/>
          <p:cNvGrpSpPr/>
          <p:nvPr/>
        </p:nvGrpSpPr>
        <p:grpSpPr>
          <a:xfrm>
            <a:off x="7189706" y="438536"/>
            <a:ext cx="1408456" cy="1325609"/>
            <a:chOff x="7189706" y="438536"/>
            <a:chExt cx="1408456" cy="1325609"/>
          </a:xfrm>
        </p:grpSpPr>
        <p:pic>
          <p:nvPicPr>
            <p:cNvPr id="169" name="Google Shape;169;g34016f70902_0_6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189706" y="438536"/>
              <a:ext cx="1408456" cy="13256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0" name="Google Shape;170;g34016f70902_0_60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7540683" y="742099"/>
              <a:ext cx="706499" cy="7184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1" name="Google Shape;171;g34016f70902_0_60"/>
          <p:cNvSpPr txBox="1"/>
          <p:nvPr/>
        </p:nvSpPr>
        <p:spPr>
          <a:xfrm>
            <a:off x="4666500" y="2615210"/>
            <a:ext cx="2624400" cy="4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Eshaan Garg</a:t>
            </a:r>
            <a:endParaRPr sz="3000"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g34016f70902_0_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5400" y="954300"/>
            <a:ext cx="2883250" cy="3707024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g34016f70902_0_51"/>
          <p:cNvSpPr txBox="1"/>
          <p:nvPr>
            <p:ph type="ctrTitle"/>
          </p:nvPr>
        </p:nvSpPr>
        <p:spPr>
          <a:xfrm>
            <a:off x="2563863" y="190633"/>
            <a:ext cx="4016400" cy="5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MERIT SCHOLARS</a:t>
            </a:r>
            <a:endParaRPr/>
          </a:p>
        </p:txBody>
      </p:sp>
      <p:grpSp>
        <p:nvGrpSpPr>
          <p:cNvPr id="178" name="Google Shape;178;g34016f70902_0_51"/>
          <p:cNvGrpSpPr/>
          <p:nvPr/>
        </p:nvGrpSpPr>
        <p:grpSpPr>
          <a:xfrm>
            <a:off x="7189706" y="438536"/>
            <a:ext cx="1408456" cy="1325609"/>
            <a:chOff x="7189706" y="438536"/>
            <a:chExt cx="1408456" cy="1325609"/>
          </a:xfrm>
        </p:grpSpPr>
        <p:pic>
          <p:nvPicPr>
            <p:cNvPr id="179" name="Google Shape;179;g34016f70902_0_5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189706" y="438536"/>
              <a:ext cx="1408456" cy="13256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0" name="Google Shape;180;g34016f70902_0_5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7540683" y="742099"/>
              <a:ext cx="706499" cy="7184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81" name="Google Shape;181;g34016f70902_0_51"/>
          <p:cNvSpPr txBox="1"/>
          <p:nvPr/>
        </p:nvSpPr>
        <p:spPr>
          <a:xfrm>
            <a:off x="4666500" y="2615210"/>
            <a:ext cx="2624400" cy="4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Samreen Kang</a:t>
            </a:r>
            <a:endParaRPr sz="3000"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Google Shape;186;g34016f70902_0_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5400" y="954300"/>
            <a:ext cx="2883250" cy="3707024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g34016f70902_0_42"/>
          <p:cNvSpPr txBox="1"/>
          <p:nvPr>
            <p:ph type="ctrTitle"/>
          </p:nvPr>
        </p:nvSpPr>
        <p:spPr>
          <a:xfrm>
            <a:off x="2563863" y="190633"/>
            <a:ext cx="4016400" cy="5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MERIT SCHOLARS</a:t>
            </a:r>
            <a:endParaRPr/>
          </a:p>
        </p:txBody>
      </p:sp>
      <p:grpSp>
        <p:nvGrpSpPr>
          <p:cNvPr id="188" name="Google Shape;188;g34016f70902_0_42"/>
          <p:cNvGrpSpPr/>
          <p:nvPr/>
        </p:nvGrpSpPr>
        <p:grpSpPr>
          <a:xfrm>
            <a:off x="7189706" y="438536"/>
            <a:ext cx="1408456" cy="1325609"/>
            <a:chOff x="7189706" y="438536"/>
            <a:chExt cx="1408456" cy="1325609"/>
          </a:xfrm>
        </p:grpSpPr>
        <p:pic>
          <p:nvPicPr>
            <p:cNvPr id="189" name="Google Shape;189;g34016f70902_0_4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189706" y="438536"/>
              <a:ext cx="1408456" cy="13256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0" name="Google Shape;190;g34016f70902_0_42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7540683" y="742099"/>
              <a:ext cx="706499" cy="7184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91" name="Google Shape;191;g34016f70902_0_42"/>
          <p:cNvSpPr txBox="1"/>
          <p:nvPr/>
        </p:nvSpPr>
        <p:spPr>
          <a:xfrm>
            <a:off x="4666500" y="2615210"/>
            <a:ext cx="2624400" cy="4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Advika Jain</a:t>
            </a:r>
            <a:endParaRPr sz="30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g34016f70902_0_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5400" y="954300"/>
            <a:ext cx="2883250" cy="3707024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g34016f70902_0_32"/>
          <p:cNvSpPr txBox="1"/>
          <p:nvPr>
            <p:ph type="ctrTitle"/>
          </p:nvPr>
        </p:nvSpPr>
        <p:spPr>
          <a:xfrm>
            <a:off x="2563863" y="190633"/>
            <a:ext cx="4016400" cy="5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MERIT SCHOLARS</a:t>
            </a:r>
            <a:endParaRPr/>
          </a:p>
        </p:txBody>
      </p:sp>
      <p:grpSp>
        <p:nvGrpSpPr>
          <p:cNvPr id="198" name="Google Shape;198;g34016f70902_0_32"/>
          <p:cNvGrpSpPr/>
          <p:nvPr/>
        </p:nvGrpSpPr>
        <p:grpSpPr>
          <a:xfrm>
            <a:off x="7189706" y="438536"/>
            <a:ext cx="1408456" cy="1325609"/>
            <a:chOff x="7189706" y="438536"/>
            <a:chExt cx="1408456" cy="1325609"/>
          </a:xfrm>
        </p:grpSpPr>
        <p:pic>
          <p:nvPicPr>
            <p:cNvPr id="199" name="Google Shape;199;g34016f70902_0_3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189706" y="438536"/>
              <a:ext cx="1408456" cy="13256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0" name="Google Shape;200;g34016f70902_0_32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7540683" y="742099"/>
              <a:ext cx="706499" cy="7184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01" name="Google Shape;201;g34016f70902_0_32"/>
          <p:cNvSpPr txBox="1"/>
          <p:nvPr/>
        </p:nvSpPr>
        <p:spPr>
          <a:xfrm>
            <a:off x="4666500" y="2615210"/>
            <a:ext cx="2624400" cy="4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Vedant Singla</a:t>
            </a:r>
            <a:endParaRPr sz="3000"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Google Shape;206;g34016f70902_0_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5400" y="954299"/>
            <a:ext cx="2883250" cy="3707044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g34016f70902_0_21"/>
          <p:cNvSpPr txBox="1"/>
          <p:nvPr>
            <p:ph type="ctrTitle"/>
          </p:nvPr>
        </p:nvSpPr>
        <p:spPr>
          <a:xfrm>
            <a:off x="2563863" y="190633"/>
            <a:ext cx="4016400" cy="5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MERIT SCHOLARS</a:t>
            </a:r>
            <a:endParaRPr/>
          </a:p>
        </p:txBody>
      </p:sp>
      <p:grpSp>
        <p:nvGrpSpPr>
          <p:cNvPr id="208" name="Google Shape;208;g34016f70902_0_21"/>
          <p:cNvGrpSpPr/>
          <p:nvPr/>
        </p:nvGrpSpPr>
        <p:grpSpPr>
          <a:xfrm>
            <a:off x="7189706" y="438536"/>
            <a:ext cx="1408456" cy="1325609"/>
            <a:chOff x="7189706" y="438536"/>
            <a:chExt cx="1408456" cy="1325609"/>
          </a:xfrm>
        </p:grpSpPr>
        <p:pic>
          <p:nvPicPr>
            <p:cNvPr id="209" name="Google Shape;209;g34016f70902_0_2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189706" y="438536"/>
              <a:ext cx="1408456" cy="13256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0" name="Google Shape;210;g34016f70902_0_2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7540683" y="742099"/>
              <a:ext cx="706499" cy="7184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11" name="Google Shape;211;g34016f70902_0_21"/>
          <p:cNvSpPr txBox="1"/>
          <p:nvPr/>
        </p:nvSpPr>
        <p:spPr>
          <a:xfrm>
            <a:off x="4666500" y="2615210"/>
            <a:ext cx="2624400" cy="4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Kovid Aggarwal</a:t>
            </a:r>
            <a:endParaRPr sz="3000"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34016f70902_0_12"/>
          <p:cNvSpPr txBox="1"/>
          <p:nvPr>
            <p:ph type="ctrTitle"/>
          </p:nvPr>
        </p:nvSpPr>
        <p:spPr>
          <a:xfrm>
            <a:off x="2563863" y="190633"/>
            <a:ext cx="4016400" cy="5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MERIT SCHOLARS</a:t>
            </a:r>
            <a:endParaRPr/>
          </a:p>
        </p:txBody>
      </p:sp>
      <p:grpSp>
        <p:nvGrpSpPr>
          <p:cNvPr id="217" name="Google Shape;217;g34016f70902_0_12"/>
          <p:cNvGrpSpPr/>
          <p:nvPr/>
        </p:nvGrpSpPr>
        <p:grpSpPr>
          <a:xfrm>
            <a:off x="7189706" y="438536"/>
            <a:ext cx="1408456" cy="1325609"/>
            <a:chOff x="7189706" y="438536"/>
            <a:chExt cx="1408456" cy="1325609"/>
          </a:xfrm>
        </p:grpSpPr>
        <p:pic>
          <p:nvPicPr>
            <p:cNvPr id="218" name="Google Shape;218;g34016f70902_0_1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7189706" y="438536"/>
              <a:ext cx="1408456" cy="13256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9" name="Google Shape;219;g34016f70902_0_1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540683" y="742099"/>
              <a:ext cx="706499" cy="7184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20" name="Google Shape;220;g34016f70902_0_12"/>
          <p:cNvSpPr txBox="1"/>
          <p:nvPr/>
        </p:nvSpPr>
        <p:spPr>
          <a:xfrm>
            <a:off x="4666500" y="2615210"/>
            <a:ext cx="2624400" cy="4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Shaurya Bansal</a:t>
            </a:r>
            <a:endParaRPr sz="3000"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221" name="Google Shape;221;g34016f70902_0_1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95399" y="954299"/>
            <a:ext cx="2883249" cy="3706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3459b626789_0_0"/>
          <p:cNvSpPr txBox="1"/>
          <p:nvPr>
            <p:ph type="ctrTitle"/>
          </p:nvPr>
        </p:nvSpPr>
        <p:spPr>
          <a:xfrm>
            <a:off x="2563863" y="190633"/>
            <a:ext cx="4016400" cy="5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MERIT SCHOLARS</a:t>
            </a:r>
            <a:endParaRPr/>
          </a:p>
        </p:txBody>
      </p:sp>
      <p:grpSp>
        <p:nvGrpSpPr>
          <p:cNvPr id="227" name="Google Shape;227;g3459b626789_0_0"/>
          <p:cNvGrpSpPr/>
          <p:nvPr/>
        </p:nvGrpSpPr>
        <p:grpSpPr>
          <a:xfrm>
            <a:off x="7189706" y="438536"/>
            <a:ext cx="1408456" cy="1325609"/>
            <a:chOff x="7189706" y="438536"/>
            <a:chExt cx="1408456" cy="1325609"/>
          </a:xfrm>
        </p:grpSpPr>
        <p:pic>
          <p:nvPicPr>
            <p:cNvPr id="228" name="Google Shape;228;g3459b626789_0_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7189706" y="438536"/>
              <a:ext cx="1408456" cy="13256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9" name="Google Shape;229;g3459b626789_0_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540683" y="742099"/>
              <a:ext cx="706499" cy="7184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30" name="Google Shape;230;g3459b626789_0_0"/>
          <p:cNvSpPr txBox="1"/>
          <p:nvPr/>
        </p:nvSpPr>
        <p:spPr>
          <a:xfrm>
            <a:off x="4666500" y="2615210"/>
            <a:ext cx="2624400" cy="4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Shivank </a:t>
            </a:r>
            <a:r>
              <a:rPr lang="en-US" sz="30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Kakkar</a:t>
            </a:r>
            <a:r>
              <a:rPr lang="en-US" sz="30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endParaRPr sz="3000"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231" name="Google Shape;231;g3459b626789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95399" y="954299"/>
            <a:ext cx="2883249" cy="3706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3459b626789_0_18"/>
          <p:cNvSpPr txBox="1"/>
          <p:nvPr>
            <p:ph type="ctrTitle"/>
          </p:nvPr>
        </p:nvSpPr>
        <p:spPr>
          <a:xfrm>
            <a:off x="2563863" y="190633"/>
            <a:ext cx="4016400" cy="5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MERIT SCHOLARS</a:t>
            </a:r>
            <a:endParaRPr/>
          </a:p>
        </p:txBody>
      </p:sp>
      <p:grpSp>
        <p:nvGrpSpPr>
          <p:cNvPr id="237" name="Google Shape;237;g3459b626789_0_18"/>
          <p:cNvGrpSpPr/>
          <p:nvPr/>
        </p:nvGrpSpPr>
        <p:grpSpPr>
          <a:xfrm>
            <a:off x="7189706" y="438536"/>
            <a:ext cx="1408456" cy="1325609"/>
            <a:chOff x="7189706" y="438536"/>
            <a:chExt cx="1408456" cy="1325609"/>
          </a:xfrm>
        </p:grpSpPr>
        <p:pic>
          <p:nvPicPr>
            <p:cNvPr id="238" name="Google Shape;238;g3459b626789_0_1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7189706" y="438536"/>
              <a:ext cx="1408456" cy="13256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9" name="Google Shape;239;g3459b626789_0_1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540683" y="742099"/>
              <a:ext cx="706499" cy="7184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40" name="Google Shape;240;g3459b626789_0_18"/>
          <p:cNvSpPr txBox="1"/>
          <p:nvPr/>
        </p:nvSpPr>
        <p:spPr>
          <a:xfrm>
            <a:off x="4666500" y="2615210"/>
            <a:ext cx="2624400" cy="4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Kashvi Parmar </a:t>
            </a:r>
            <a:endParaRPr sz="3000"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241" name="Google Shape;241;g3459b626789_0_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95399" y="954299"/>
            <a:ext cx="2883249" cy="3706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34016f70902_0_70"/>
          <p:cNvSpPr txBox="1"/>
          <p:nvPr>
            <p:ph type="ctrTitle"/>
          </p:nvPr>
        </p:nvSpPr>
        <p:spPr>
          <a:xfrm>
            <a:off x="2563863" y="190633"/>
            <a:ext cx="4016400" cy="5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MERIT SCHOLARS</a:t>
            </a:r>
            <a:endParaRPr/>
          </a:p>
        </p:txBody>
      </p:sp>
      <p:grpSp>
        <p:nvGrpSpPr>
          <p:cNvPr id="247" name="Google Shape;247;g34016f70902_0_70"/>
          <p:cNvGrpSpPr/>
          <p:nvPr/>
        </p:nvGrpSpPr>
        <p:grpSpPr>
          <a:xfrm>
            <a:off x="7189706" y="438536"/>
            <a:ext cx="1408456" cy="1325609"/>
            <a:chOff x="7189706" y="438536"/>
            <a:chExt cx="1408456" cy="1325609"/>
          </a:xfrm>
        </p:grpSpPr>
        <p:pic>
          <p:nvPicPr>
            <p:cNvPr id="248" name="Google Shape;248;g34016f70902_0_7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7189706" y="438536"/>
              <a:ext cx="1408456" cy="13256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9" name="Google Shape;249;g34016f70902_0_7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540683" y="742099"/>
              <a:ext cx="706499" cy="7184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50" name="Google Shape;250;g34016f70902_0_70"/>
          <p:cNvSpPr txBox="1"/>
          <p:nvPr/>
        </p:nvSpPr>
        <p:spPr>
          <a:xfrm>
            <a:off x="4666500" y="2615200"/>
            <a:ext cx="3007800" cy="4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Mehakpreet Kaur</a:t>
            </a:r>
            <a:endParaRPr sz="3000"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251" name="Google Shape;251;g34016f70902_0_7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95399" y="954299"/>
            <a:ext cx="2883249" cy="3706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4016f70902_0_0"/>
          <p:cNvSpPr txBox="1"/>
          <p:nvPr>
            <p:ph type="title"/>
          </p:nvPr>
        </p:nvSpPr>
        <p:spPr>
          <a:xfrm>
            <a:off x="2351566" y="183392"/>
            <a:ext cx="444090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1275">
            <a:spAutoFit/>
          </a:bodyPr>
          <a:lstStyle/>
          <a:p>
            <a:pPr indent="-730250" lvl="0" marL="742950" marR="508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SCHOLAR BADGE AWARDEES</a:t>
            </a:r>
            <a:endParaRPr sz="4000"/>
          </a:p>
        </p:txBody>
      </p:sp>
      <p:grpSp>
        <p:nvGrpSpPr>
          <p:cNvPr id="66" name="Google Shape;66;g34016f70902_0_0"/>
          <p:cNvGrpSpPr/>
          <p:nvPr/>
        </p:nvGrpSpPr>
        <p:grpSpPr>
          <a:xfrm>
            <a:off x="7189706" y="438536"/>
            <a:ext cx="1408456" cy="1325609"/>
            <a:chOff x="7189706" y="438536"/>
            <a:chExt cx="1408456" cy="1325609"/>
          </a:xfrm>
        </p:grpSpPr>
        <p:pic>
          <p:nvPicPr>
            <p:cNvPr id="67" name="Google Shape;67;g34016f70902_0_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7189706" y="438536"/>
              <a:ext cx="1408456" cy="13256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8" name="Google Shape;68;g34016f70902_0_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540683" y="742099"/>
              <a:ext cx="706499" cy="7184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9" name="Google Shape;69;g34016f70902_0_0"/>
          <p:cNvSpPr txBox="1"/>
          <p:nvPr/>
        </p:nvSpPr>
        <p:spPr>
          <a:xfrm>
            <a:off x="619600" y="980290"/>
            <a:ext cx="1064400" cy="32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CLASS 4</a:t>
            </a:r>
            <a:endParaRPr sz="20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0" name="Google Shape;70;g34016f70902_0_0"/>
          <p:cNvSpPr txBox="1"/>
          <p:nvPr/>
        </p:nvSpPr>
        <p:spPr>
          <a:xfrm>
            <a:off x="1234475" y="1545997"/>
            <a:ext cx="1726500" cy="33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952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Mehraj Veer Singh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952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Rihaan Sood</a:t>
            </a:r>
            <a:endParaRPr sz="1200"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9461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Kanan Goyal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9461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Nishtha Gupta</a:t>
            </a:r>
            <a:endParaRPr sz="1200"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Avanya Kant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Mahreen Kohri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Adiliya Singh</a:t>
            </a:r>
            <a:endParaRPr sz="1200"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Hargun Kaur Saini</a:t>
            </a: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Harshat Grewal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 Ruhaan Nandwani 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Suhavi Kaur Gill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Humyra Kaur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Kaira Kumar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Kavya Bansal 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Jasnidh Singh Gulati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1" name="Google Shape;71;g34016f70902_0_0"/>
          <p:cNvSpPr txBox="1"/>
          <p:nvPr/>
        </p:nvSpPr>
        <p:spPr>
          <a:xfrm>
            <a:off x="3279100" y="1550500"/>
            <a:ext cx="2078100" cy="317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37719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Amyra Aneta 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37719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Anhad Kaur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37719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 Prabhgun Preet Kaur 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37719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Kavish Malhotra 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37719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Kanav Gupta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37719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Rayhaan Singh Garewal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37719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Aryaveer Jain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37719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Aneekraj Kaur Dhillon 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37719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Gurmehreen Chahal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37719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Sirat Malhotra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37719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Aadhiya M. A.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37719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Aadhvik Rattan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37719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Krya Ranike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37719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Saesha Garg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37719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Siddharth Dhawan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2" name="Google Shape;72;g34016f70902_0_0"/>
          <p:cNvSpPr txBox="1"/>
          <p:nvPr/>
        </p:nvSpPr>
        <p:spPr>
          <a:xfrm>
            <a:off x="5675325" y="1545997"/>
            <a:ext cx="1866300" cy="31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400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Kyna Tandon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Anhadveer Singh Arora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Pahulpreet Kaur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Nirvaan Goel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Ayaan Jindal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Aaradhya Makker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Siddharth </a:t>
            </a: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Aggarwal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Angad Singh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Rhea Gupta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Uday Kansal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Shanaya Banwait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Aahaan Mehta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Kaashvi Chawla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Vir Pratap Singh Dhanoa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Eshaan Garg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Himansh Capoor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Deep Kamal Sodhi</a:t>
            </a:r>
            <a:endParaRPr sz="12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7"/>
          <p:cNvSpPr txBox="1"/>
          <p:nvPr>
            <p:ph type="title"/>
          </p:nvPr>
        </p:nvSpPr>
        <p:spPr>
          <a:xfrm>
            <a:off x="2351816" y="183367"/>
            <a:ext cx="4440900" cy="11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71100">
            <a:spAutoFit/>
          </a:bodyPr>
          <a:lstStyle/>
          <a:p>
            <a:pPr indent="-126364" lvl="0" marL="152400" marR="5080" rtl="0" algn="l">
              <a:lnSpc>
                <a:spcPct val="10794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OUTSTANDING PROGRESS AWARD</a:t>
            </a:r>
            <a:endParaRPr/>
          </a:p>
        </p:txBody>
      </p:sp>
      <p:grpSp>
        <p:nvGrpSpPr>
          <p:cNvPr id="257" name="Google Shape;257;p17"/>
          <p:cNvGrpSpPr/>
          <p:nvPr/>
        </p:nvGrpSpPr>
        <p:grpSpPr>
          <a:xfrm>
            <a:off x="7189706" y="438536"/>
            <a:ext cx="1408456" cy="1325609"/>
            <a:chOff x="7189706" y="438536"/>
            <a:chExt cx="1408456" cy="1325609"/>
          </a:xfrm>
        </p:grpSpPr>
        <p:pic>
          <p:nvPicPr>
            <p:cNvPr id="258" name="Google Shape;258;p1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7189706" y="438536"/>
              <a:ext cx="1408456" cy="13256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9" name="Google Shape;259;p17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540683" y="742099"/>
              <a:ext cx="706499" cy="7184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60" name="Google Shape;260;p17"/>
          <p:cNvSpPr/>
          <p:nvPr/>
        </p:nvSpPr>
        <p:spPr>
          <a:xfrm>
            <a:off x="3715322" y="4370484"/>
            <a:ext cx="1713864" cy="412115"/>
          </a:xfrm>
          <a:custGeom>
            <a:rect b="b" l="l" r="r" t="t"/>
            <a:pathLst>
              <a:path extrusionOk="0" h="412114" w="1713864">
                <a:moveTo>
                  <a:pt x="1713355" y="411561"/>
                </a:moveTo>
                <a:lnTo>
                  <a:pt x="0" y="411480"/>
                </a:lnTo>
                <a:lnTo>
                  <a:pt x="0" y="0"/>
                </a:lnTo>
                <a:lnTo>
                  <a:pt x="1713355" y="81"/>
                </a:lnTo>
                <a:lnTo>
                  <a:pt x="1713355" y="411561"/>
                </a:lnTo>
                <a:close/>
              </a:path>
            </a:pathLst>
          </a:custGeom>
          <a:solidFill>
            <a:srgbClr val="31315C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17"/>
          <p:cNvSpPr txBox="1"/>
          <p:nvPr/>
        </p:nvSpPr>
        <p:spPr>
          <a:xfrm>
            <a:off x="2801305" y="3918755"/>
            <a:ext cx="3541500" cy="100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Arbabjit Singh Gill</a:t>
            </a:r>
            <a:endParaRPr sz="30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Class 7-D</a:t>
            </a:r>
            <a:endParaRPr sz="300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62" name="Google Shape;262;p1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563500" y="1407487"/>
            <a:ext cx="2017000" cy="244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8"/>
          <p:cNvSpPr txBox="1"/>
          <p:nvPr>
            <p:ph type="title"/>
          </p:nvPr>
        </p:nvSpPr>
        <p:spPr>
          <a:xfrm>
            <a:off x="2351566" y="183392"/>
            <a:ext cx="4440866" cy="1184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426719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HOUSE AWARDS</a:t>
            </a:r>
            <a:endParaRPr/>
          </a:p>
        </p:txBody>
      </p:sp>
      <p:pic>
        <p:nvPicPr>
          <p:cNvPr id="268" name="Google Shape;268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64350" y="823375"/>
            <a:ext cx="3770074" cy="3770074"/>
          </a:xfrm>
          <a:prstGeom prst="rect">
            <a:avLst/>
          </a:prstGeom>
          <a:noFill/>
          <a:ln>
            <a:noFill/>
          </a:ln>
        </p:spPr>
      </p:pic>
      <p:sp>
        <p:nvSpPr>
          <p:cNvPr id="269" name="Google Shape;269;p18"/>
          <p:cNvSpPr txBox="1"/>
          <p:nvPr/>
        </p:nvSpPr>
        <p:spPr>
          <a:xfrm>
            <a:off x="6944305" y="328054"/>
            <a:ext cx="1574800" cy="299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NL </a:t>
            </a:r>
            <a:r>
              <a:rPr b="1" lang="en-US" sz="1800">
                <a:solidFill>
                  <a:srgbClr val="00FFFF"/>
                </a:solidFill>
                <a:latin typeface="Verdana"/>
                <a:ea typeface="Verdana"/>
                <a:cs typeface="Verdana"/>
                <a:sym typeface="Verdana"/>
              </a:rPr>
              <a:t>VK </a:t>
            </a:r>
            <a:r>
              <a:rPr b="1" lang="en-US" sz="1800">
                <a:solidFill>
                  <a:srgbClr val="00FF00"/>
                </a:solidFill>
                <a:latin typeface="Verdana"/>
                <a:ea typeface="Verdana"/>
                <a:cs typeface="Verdana"/>
                <a:sym typeface="Verdana"/>
              </a:rPr>
              <a:t>TX </a:t>
            </a:r>
            <a:r>
              <a:rPr b="1" lang="en-US" sz="1800">
                <a:solidFill>
                  <a:srgbClr val="FFFF00"/>
                </a:solidFill>
                <a:latin typeface="Verdana"/>
                <a:ea typeface="Verdana"/>
                <a:cs typeface="Verdana"/>
                <a:sym typeface="Verdana"/>
              </a:rPr>
              <a:t>GN</a:t>
            </a:r>
            <a:endParaRPr sz="18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70" name="Google Shape;270;p18"/>
          <p:cNvSpPr txBox="1"/>
          <p:nvPr/>
        </p:nvSpPr>
        <p:spPr>
          <a:xfrm>
            <a:off x="824530" y="4503354"/>
            <a:ext cx="1574800" cy="299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NL </a:t>
            </a:r>
            <a:r>
              <a:rPr b="1" lang="en-US" sz="1800">
                <a:solidFill>
                  <a:srgbClr val="00FFFF"/>
                </a:solidFill>
                <a:latin typeface="Verdana"/>
                <a:ea typeface="Verdana"/>
                <a:cs typeface="Verdana"/>
                <a:sym typeface="Verdana"/>
              </a:rPr>
              <a:t>VK </a:t>
            </a:r>
            <a:r>
              <a:rPr b="1" lang="en-US" sz="1800">
                <a:solidFill>
                  <a:srgbClr val="00FF00"/>
                </a:solidFill>
                <a:latin typeface="Verdana"/>
                <a:ea typeface="Verdana"/>
                <a:cs typeface="Verdana"/>
                <a:sym typeface="Verdana"/>
              </a:rPr>
              <a:t>TX </a:t>
            </a:r>
            <a:r>
              <a:rPr b="1" lang="en-US" sz="1800">
                <a:solidFill>
                  <a:srgbClr val="FFFF00"/>
                </a:solidFill>
                <a:latin typeface="Verdana"/>
                <a:ea typeface="Verdana"/>
                <a:cs typeface="Verdana"/>
                <a:sym typeface="Verdana"/>
              </a:rPr>
              <a:t>GN</a:t>
            </a:r>
            <a:endParaRPr sz="180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"/>
          <p:cNvSpPr txBox="1"/>
          <p:nvPr>
            <p:ph type="title"/>
          </p:nvPr>
        </p:nvSpPr>
        <p:spPr>
          <a:xfrm>
            <a:off x="2351566" y="183392"/>
            <a:ext cx="4440866" cy="1184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1275">
            <a:spAutoFit/>
          </a:bodyPr>
          <a:lstStyle/>
          <a:p>
            <a:pPr indent="-730250" lvl="0" marL="742950" marR="508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SCHOLAR BADGE AWARDEES</a:t>
            </a:r>
            <a:endParaRPr sz="4000"/>
          </a:p>
        </p:txBody>
      </p:sp>
      <p:grpSp>
        <p:nvGrpSpPr>
          <p:cNvPr id="78" name="Google Shape;78;p3"/>
          <p:cNvGrpSpPr/>
          <p:nvPr/>
        </p:nvGrpSpPr>
        <p:grpSpPr>
          <a:xfrm>
            <a:off x="7189706" y="438536"/>
            <a:ext cx="1408456" cy="1325609"/>
            <a:chOff x="7189706" y="438536"/>
            <a:chExt cx="1408456" cy="1325609"/>
          </a:xfrm>
        </p:grpSpPr>
        <p:pic>
          <p:nvPicPr>
            <p:cNvPr id="79" name="Google Shape;79;p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7189706" y="438536"/>
              <a:ext cx="1408456" cy="13256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0" name="Google Shape;80;p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540683" y="742099"/>
              <a:ext cx="706499" cy="7184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1" name="Google Shape;81;p3"/>
          <p:cNvSpPr txBox="1"/>
          <p:nvPr/>
        </p:nvSpPr>
        <p:spPr>
          <a:xfrm>
            <a:off x="619600" y="980290"/>
            <a:ext cx="1064260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CLASS 5</a:t>
            </a:r>
            <a:endParaRPr sz="20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2" name="Google Shape;82;p3"/>
          <p:cNvSpPr txBox="1"/>
          <p:nvPr/>
        </p:nvSpPr>
        <p:spPr>
          <a:xfrm>
            <a:off x="1003925" y="1618950"/>
            <a:ext cx="1726500" cy="29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Siddharth Raj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Zara Khara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Aliya Aggarwal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Amaira Mahajan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Saiyogita Kuthiala Ronav Bansal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Avikam Sood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Agastya Bansal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Sabar Dhillon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Zoya Anand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Shanaya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Veer Samrat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Samrina Sarao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3" name="Google Shape;83;p3"/>
          <p:cNvSpPr txBox="1"/>
          <p:nvPr/>
        </p:nvSpPr>
        <p:spPr>
          <a:xfrm>
            <a:off x="2660125" y="1618950"/>
            <a:ext cx="1783800" cy="29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3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Ekkansh Pahwa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4257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Myra Jain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4257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Advika Jain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4257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Avirat Baboria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4257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Tej Pratap Singh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4257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Suhavi Kaur Gujral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4257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Nazm Sandhu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4257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Reneisha Arora Barapatre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4257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Jaiveer Singh Bhasin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4257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Jagrit Sharma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4257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Kiara Khemani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4257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Ganimat Dhaliwal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4" name="Google Shape;84;p3"/>
          <p:cNvSpPr txBox="1"/>
          <p:nvPr/>
        </p:nvSpPr>
        <p:spPr>
          <a:xfrm>
            <a:off x="4514300" y="1577547"/>
            <a:ext cx="1866300" cy="300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40000">
            <a:spAutoFit/>
          </a:bodyPr>
          <a:lstStyle/>
          <a:p>
            <a:pPr indent="0" lvl="0" marL="12700" marR="17716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Ananya Sharma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17716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Sonakshi Sajwan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17716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Vanshika Tandon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17716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Zorawar Singh Hundal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17716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Arshia Kukreja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17716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Aayansh Jund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17716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Pravedita Jaisn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17716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Tia Malhotra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17716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Tuvya Goswami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17716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Iraj Sehgal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17716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Inayat Dogra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17716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Reyansh Kapoor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Yuvraj Kakria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5" name="Google Shape;85;p3"/>
          <p:cNvSpPr txBox="1"/>
          <p:nvPr/>
        </p:nvSpPr>
        <p:spPr>
          <a:xfrm>
            <a:off x="6291350" y="1577547"/>
            <a:ext cx="1866300" cy="300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40000">
            <a:spAutoFit/>
          </a:bodyPr>
          <a:lstStyle/>
          <a:p>
            <a:pPr indent="0" lvl="0" marL="12700" marR="17716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Suvir Mohan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17716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Waris Singh Brar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17716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Harasees Kaur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17716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Shaina Goel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17716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Seerat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Kushal Goyal</a:t>
            </a:r>
            <a:endParaRPr sz="13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4257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Rehaan</a:t>
            </a:r>
            <a:endParaRPr sz="13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4257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Myra Malhotra</a:t>
            </a:r>
            <a:endParaRPr sz="13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Samreen Kaur Kang</a:t>
            </a:r>
            <a:endParaRPr sz="13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17716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Mehtab Singh Chahal</a:t>
            </a:r>
            <a:endParaRPr sz="13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17716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Parikansh Gupta</a:t>
            </a:r>
            <a:endParaRPr sz="13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4257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Samar Sartaj Cheema</a:t>
            </a:r>
            <a:endParaRPr sz="13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232409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Adaanyaa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"/>
          <p:cNvSpPr txBox="1"/>
          <p:nvPr>
            <p:ph type="title"/>
          </p:nvPr>
        </p:nvSpPr>
        <p:spPr>
          <a:xfrm>
            <a:off x="2351566" y="183392"/>
            <a:ext cx="4440866" cy="1184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1275">
            <a:spAutoFit/>
          </a:bodyPr>
          <a:lstStyle/>
          <a:p>
            <a:pPr indent="-730250" lvl="0" marL="742950" marR="508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SCHOLAR BADGE AWARDEES</a:t>
            </a:r>
            <a:endParaRPr sz="4000"/>
          </a:p>
        </p:txBody>
      </p:sp>
      <p:grpSp>
        <p:nvGrpSpPr>
          <p:cNvPr id="91" name="Google Shape;91;p4"/>
          <p:cNvGrpSpPr/>
          <p:nvPr/>
        </p:nvGrpSpPr>
        <p:grpSpPr>
          <a:xfrm>
            <a:off x="7189706" y="438536"/>
            <a:ext cx="1408456" cy="1325609"/>
            <a:chOff x="7189706" y="438536"/>
            <a:chExt cx="1408456" cy="1325609"/>
          </a:xfrm>
        </p:grpSpPr>
        <p:pic>
          <p:nvPicPr>
            <p:cNvPr id="92" name="Google Shape;92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7189706" y="438536"/>
              <a:ext cx="1408456" cy="13256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3" name="Google Shape;93;p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540683" y="742099"/>
              <a:ext cx="706499" cy="7184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4" name="Google Shape;94;p4"/>
          <p:cNvSpPr txBox="1"/>
          <p:nvPr/>
        </p:nvSpPr>
        <p:spPr>
          <a:xfrm>
            <a:off x="619600" y="980290"/>
            <a:ext cx="1077595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CLASS 6</a:t>
            </a:r>
            <a:endParaRPr sz="20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5" name="Google Shape;95;p4"/>
          <p:cNvSpPr txBox="1"/>
          <p:nvPr/>
        </p:nvSpPr>
        <p:spPr>
          <a:xfrm>
            <a:off x="1193350" y="1579625"/>
            <a:ext cx="2294400" cy="34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45275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Jasraj Singh Saini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45275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Suvira Dhawan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45275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Shashank Seshan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45275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Zorawar Singh Grewal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45275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Lakith Mittal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45275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Ambhrini Bhatnagar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45275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Mahira Verma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45275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Harshaan Singh Anand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45275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Vaishnavi Donthini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45275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Tatva Aggarwal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45275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Seerat Kaur Randhawa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45275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Viraaj Singh Anand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45275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Zaina Khara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45275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Nadia Rikhy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45275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Namya Bhardwaj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6" name="Google Shape;96;p4"/>
          <p:cNvSpPr txBox="1"/>
          <p:nvPr/>
        </p:nvSpPr>
        <p:spPr>
          <a:xfrm>
            <a:off x="3487750" y="1579625"/>
            <a:ext cx="2519400" cy="34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63690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Samrat Singh Randhawa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63690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Prabhnoor Kaur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63690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Arnav Gosain 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63690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Haransh Singh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63690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Gurfateh Singh Sidhu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63690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Zayaan Arvind Nair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63690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Advit Jain 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63690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Agamjot Kaur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63690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Rehan Verma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63690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Aarav Bhutani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63690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Eshrat Kaur Sekhon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63690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Ayaan Garg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63690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Ananya Khurana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63690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Shaarav Kakkar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63690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Kavya Walia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7" name="Google Shape;97;p4"/>
          <p:cNvSpPr txBox="1"/>
          <p:nvPr/>
        </p:nvSpPr>
        <p:spPr>
          <a:xfrm>
            <a:off x="5827649" y="1579622"/>
            <a:ext cx="2294400" cy="29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56514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Anahita Grewal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6514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Bhavyakshi Sood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6514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Manan Chhabra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6514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Krishiv Gupta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6514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Dhruv Sapra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6514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Rishaan Rakesh Rana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6514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Pranshi Bothra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6514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Kushangr Malhotra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6514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Damya Gupta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6514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Tarini Mirdha 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6514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Rabiya Kaur Aulkah 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6514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Serena Bains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6514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Vedant Singla</a:t>
            </a:r>
            <a:endParaRPr sz="13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"/>
          <p:cNvSpPr txBox="1"/>
          <p:nvPr>
            <p:ph type="title"/>
          </p:nvPr>
        </p:nvSpPr>
        <p:spPr>
          <a:xfrm>
            <a:off x="2351566" y="183392"/>
            <a:ext cx="4440866" cy="1184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1275">
            <a:spAutoFit/>
          </a:bodyPr>
          <a:lstStyle/>
          <a:p>
            <a:pPr indent="-730250" lvl="0" marL="742950" marR="508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SCHOLAR BADGE AWARDEES</a:t>
            </a:r>
            <a:endParaRPr sz="4000"/>
          </a:p>
        </p:txBody>
      </p:sp>
      <p:grpSp>
        <p:nvGrpSpPr>
          <p:cNvPr id="103" name="Google Shape;103;p5"/>
          <p:cNvGrpSpPr/>
          <p:nvPr/>
        </p:nvGrpSpPr>
        <p:grpSpPr>
          <a:xfrm>
            <a:off x="7189706" y="438536"/>
            <a:ext cx="1408456" cy="1325609"/>
            <a:chOff x="7189706" y="438536"/>
            <a:chExt cx="1408456" cy="1325609"/>
          </a:xfrm>
        </p:grpSpPr>
        <p:pic>
          <p:nvPicPr>
            <p:cNvPr id="104" name="Google Shape;104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7189706" y="438536"/>
              <a:ext cx="1408456" cy="13256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5" name="Google Shape;105;p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540683" y="742099"/>
              <a:ext cx="706499" cy="7184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6" name="Google Shape;106;p5"/>
          <p:cNvSpPr txBox="1"/>
          <p:nvPr/>
        </p:nvSpPr>
        <p:spPr>
          <a:xfrm>
            <a:off x="619600" y="980290"/>
            <a:ext cx="1057910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CLASS 7</a:t>
            </a:r>
            <a:endParaRPr sz="20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7" name="Google Shape;107;p5"/>
          <p:cNvSpPr txBox="1"/>
          <p:nvPr/>
        </p:nvSpPr>
        <p:spPr>
          <a:xfrm>
            <a:off x="1677500" y="1712634"/>
            <a:ext cx="1360800" cy="29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Sara Sharma 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Nihaal Raj Singh 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Ruhani Mahajan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Kovid Aggarwal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Yahvi Bansal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Tashvi Goswami 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Navya Garg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Prithish Gupta 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Vivaan Ahuja 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Aditveer Singh 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Siddharth Mittal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Jaiveer Dhaliwal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8" name="Google Shape;108;p5"/>
          <p:cNvSpPr txBox="1"/>
          <p:nvPr/>
        </p:nvSpPr>
        <p:spPr>
          <a:xfrm>
            <a:off x="3733675" y="1712625"/>
            <a:ext cx="1839600" cy="29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Saisha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Agastya Uttam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Shaaktak Kapoor 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Rabaani Kaur Sobti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Aarush Walia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Arsheen Kaur Narang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Karan Singh Birdi 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Shehaan Jain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Nayah Mittal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Kriday Kukreja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Pranusha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Aashna Garg 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9" name="Google Shape;109;p5"/>
          <p:cNvSpPr txBox="1"/>
          <p:nvPr/>
        </p:nvSpPr>
        <p:spPr>
          <a:xfrm>
            <a:off x="5671100" y="1635075"/>
            <a:ext cx="2169900" cy="310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Naaz Mujral </a:t>
            </a:r>
            <a:endParaRPr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Taisha Jain</a:t>
            </a:r>
            <a:endParaRPr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Suhaya Sidhu</a:t>
            </a:r>
            <a:endParaRPr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Sifat Wadhwa</a:t>
            </a:r>
            <a:endParaRPr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Ayaan Bansal</a:t>
            </a:r>
            <a:endParaRPr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Harbakhshish Sachdeva</a:t>
            </a:r>
            <a:endParaRPr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Fateh Bishnoi </a:t>
            </a:r>
            <a:endParaRPr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Sadaaqat inder Dhaliwal </a:t>
            </a:r>
            <a:endParaRPr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Krishang Goyal</a:t>
            </a:r>
            <a:endParaRPr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/>
          <p:nvPr>
            <p:ph type="title"/>
          </p:nvPr>
        </p:nvSpPr>
        <p:spPr>
          <a:xfrm>
            <a:off x="2351566" y="183392"/>
            <a:ext cx="4440866" cy="1184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1275">
            <a:spAutoFit/>
          </a:bodyPr>
          <a:lstStyle/>
          <a:p>
            <a:pPr indent="-730250" lvl="0" marL="742950" marR="508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SCHOLAR BADGE AWARDEES</a:t>
            </a:r>
            <a:endParaRPr sz="4000"/>
          </a:p>
        </p:txBody>
      </p:sp>
      <p:grpSp>
        <p:nvGrpSpPr>
          <p:cNvPr id="115" name="Google Shape;115;p6"/>
          <p:cNvGrpSpPr/>
          <p:nvPr/>
        </p:nvGrpSpPr>
        <p:grpSpPr>
          <a:xfrm>
            <a:off x="7189706" y="438536"/>
            <a:ext cx="1408456" cy="1325609"/>
            <a:chOff x="7189706" y="438536"/>
            <a:chExt cx="1408456" cy="1325609"/>
          </a:xfrm>
        </p:grpSpPr>
        <p:pic>
          <p:nvPicPr>
            <p:cNvPr id="116" name="Google Shape;116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7189706" y="438536"/>
              <a:ext cx="1408456" cy="13256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7" name="Google Shape;117;p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540683" y="742099"/>
              <a:ext cx="706499" cy="7184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8" name="Google Shape;118;p6"/>
          <p:cNvSpPr txBox="1"/>
          <p:nvPr/>
        </p:nvSpPr>
        <p:spPr>
          <a:xfrm>
            <a:off x="619600" y="980290"/>
            <a:ext cx="1069975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CLASS 8</a:t>
            </a:r>
            <a:endParaRPr sz="20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19" name="Google Shape;119;p6"/>
          <p:cNvSpPr txBox="1"/>
          <p:nvPr/>
        </p:nvSpPr>
        <p:spPr>
          <a:xfrm>
            <a:off x="2089625" y="1591350"/>
            <a:ext cx="1612800" cy="34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Srishti 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Kabir Mehta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Vivreet Kaur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Sharanya 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Bhavik Mittal 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Aarna Gulati 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Manmeet Kaur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Sahej Bhatia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Ragnya Thakur 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Kartik Sood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Paakhi Chawla 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Saanvi Chhabra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Ananya Singla</a:t>
            </a:r>
            <a:endParaRPr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0" name="Google Shape;120;p6"/>
          <p:cNvSpPr txBox="1"/>
          <p:nvPr/>
        </p:nvSpPr>
        <p:spPr>
          <a:xfrm>
            <a:off x="4867600" y="1591350"/>
            <a:ext cx="2220900" cy="32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78422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Antriksh Sharma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78422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Ananya Noorie Bafna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78422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Nilesh Singla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78422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Ryna Kaushik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78422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Saher Yadav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78422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Gurmehar Singh Sidhu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78422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Adiraj Singh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78422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Shaurya Bansal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78422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Raihat Kaur Brar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784225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Nakshatra Garg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Arnav Kapoor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459b626789_1_0"/>
          <p:cNvSpPr txBox="1"/>
          <p:nvPr>
            <p:ph type="title"/>
          </p:nvPr>
        </p:nvSpPr>
        <p:spPr>
          <a:xfrm>
            <a:off x="2351566" y="183392"/>
            <a:ext cx="444090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1275">
            <a:spAutoFit/>
          </a:bodyPr>
          <a:lstStyle/>
          <a:p>
            <a:pPr indent="-730250" lvl="0" marL="742950" marR="508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SCHOLAR BADGE AWARDEES</a:t>
            </a:r>
            <a:endParaRPr sz="4000"/>
          </a:p>
        </p:txBody>
      </p:sp>
      <p:grpSp>
        <p:nvGrpSpPr>
          <p:cNvPr id="126" name="Google Shape;126;g3459b626789_1_0"/>
          <p:cNvGrpSpPr/>
          <p:nvPr/>
        </p:nvGrpSpPr>
        <p:grpSpPr>
          <a:xfrm>
            <a:off x="7189706" y="438536"/>
            <a:ext cx="1408456" cy="1325609"/>
            <a:chOff x="7189706" y="438536"/>
            <a:chExt cx="1408456" cy="1325609"/>
          </a:xfrm>
        </p:grpSpPr>
        <p:pic>
          <p:nvPicPr>
            <p:cNvPr id="127" name="Google Shape;127;g3459b626789_1_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7189706" y="438536"/>
              <a:ext cx="1408456" cy="13256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8" name="Google Shape;128;g3459b626789_1_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540683" y="742099"/>
              <a:ext cx="706499" cy="7184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29" name="Google Shape;129;g3459b626789_1_0"/>
          <p:cNvSpPr txBox="1"/>
          <p:nvPr/>
        </p:nvSpPr>
        <p:spPr>
          <a:xfrm>
            <a:off x="619600" y="980290"/>
            <a:ext cx="1073700" cy="32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CLASS 9</a:t>
            </a:r>
            <a:endParaRPr sz="20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0" name="Google Shape;130;g3459b626789_1_0"/>
          <p:cNvSpPr txBox="1"/>
          <p:nvPr/>
        </p:nvSpPr>
        <p:spPr>
          <a:xfrm>
            <a:off x="2351575" y="1545997"/>
            <a:ext cx="1484700" cy="369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Advika Kishore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Ada Sawhney 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Samarveer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Akansh Garg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Preetish Arora 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Maurvi Thakur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Jasmeh Singh 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Kalyani Thakur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Arnav Sharma 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Insiya Garg 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Aadya Girdhar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Naitik Garg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Kashvi Parmar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Yashnoor Singh 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1" name="Google Shape;131;g3459b626789_1_0"/>
          <p:cNvSpPr txBox="1"/>
          <p:nvPr/>
        </p:nvSpPr>
        <p:spPr>
          <a:xfrm>
            <a:off x="5120150" y="1545996"/>
            <a:ext cx="1528500" cy="34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Aashita Sadana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Riyanshi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Khush Balasaria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Renaz Gulati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Tisya Juneja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Vedansh Rajput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Khyaati Sharma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Ishaani Uppal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Amaria Bansal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Pranay Pandey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Hamreet Kaur 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Pahul Kaur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Rashi Walia </a:t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"/>
          <p:cNvSpPr txBox="1"/>
          <p:nvPr>
            <p:ph type="title"/>
          </p:nvPr>
        </p:nvSpPr>
        <p:spPr>
          <a:xfrm>
            <a:off x="2351566" y="183392"/>
            <a:ext cx="4440866" cy="1184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1275">
            <a:spAutoFit/>
          </a:bodyPr>
          <a:lstStyle/>
          <a:p>
            <a:pPr indent="-730250" lvl="0" marL="742950" marR="508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SCHOLAR BADGE AWARDEES</a:t>
            </a:r>
            <a:endParaRPr sz="4000"/>
          </a:p>
        </p:txBody>
      </p:sp>
      <p:grpSp>
        <p:nvGrpSpPr>
          <p:cNvPr id="137" name="Google Shape;137;p7"/>
          <p:cNvGrpSpPr/>
          <p:nvPr/>
        </p:nvGrpSpPr>
        <p:grpSpPr>
          <a:xfrm>
            <a:off x="7189706" y="438536"/>
            <a:ext cx="1408456" cy="1325609"/>
            <a:chOff x="7189706" y="438536"/>
            <a:chExt cx="1408456" cy="1325609"/>
          </a:xfrm>
        </p:grpSpPr>
        <p:pic>
          <p:nvPicPr>
            <p:cNvPr id="138" name="Google Shape;138;p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7189706" y="438536"/>
              <a:ext cx="1408456" cy="13256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9" name="Google Shape;139;p7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540683" y="742099"/>
              <a:ext cx="706499" cy="7184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0" name="Google Shape;140;p7"/>
          <p:cNvSpPr txBox="1"/>
          <p:nvPr/>
        </p:nvSpPr>
        <p:spPr>
          <a:xfrm>
            <a:off x="619600" y="980300"/>
            <a:ext cx="1484700" cy="32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CLASS 9IG</a:t>
            </a:r>
            <a:endParaRPr sz="20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41" name="Google Shape;141;p7"/>
          <p:cNvSpPr txBox="1"/>
          <p:nvPr/>
        </p:nvSpPr>
        <p:spPr>
          <a:xfrm>
            <a:off x="3090300" y="1673100"/>
            <a:ext cx="29634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5080" rtl="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Aarav Sawhney</a:t>
            </a:r>
            <a:endParaRPr sz="15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Vidur Suri</a:t>
            </a:r>
            <a:endParaRPr sz="15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Aishaali Singh Thukral</a:t>
            </a:r>
            <a:endParaRPr sz="15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Jai Singh Mann</a:t>
            </a:r>
            <a:endParaRPr sz="15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Precious Bansal</a:t>
            </a:r>
            <a:endParaRPr sz="15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Ayesha Sachin Bindal</a:t>
            </a:r>
            <a:endParaRPr sz="15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Aaryan Gupta</a:t>
            </a:r>
            <a:endParaRPr sz="15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Udaiivir Singh Aulakh </a:t>
            </a:r>
            <a:endParaRPr sz="15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5080" rtl="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Ansh Gupta </a:t>
            </a:r>
            <a:endParaRPr sz="15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5080" rtl="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Nakul Gupta </a:t>
            </a:r>
            <a:endParaRPr sz="15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5080" rtl="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Shivank Kakkar</a:t>
            </a:r>
            <a:endParaRPr sz="15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"/>
          <p:cNvSpPr txBox="1"/>
          <p:nvPr>
            <p:ph type="title"/>
          </p:nvPr>
        </p:nvSpPr>
        <p:spPr>
          <a:xfrm>
            <a:off x="2351566" y="195117"/>
            <a:ext cx="444090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1275">
            <a:spAutoFit/>
          </a:bodyPr>
          <a:lstStyle/>
          <a:p>
            <a:pPr indent="-730250" lvl="0" marL="742950" marR="508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SCHOLAR BADGE AWARDEES</a:t>
            </a:r>
            <a:endParaRPr sz="4000"/>
          </a:p>
        </p:txBody>
      </p:sp>
      <p:grpSp>
        <p:nvGrpSpPr>
          <p:cNvPr id="147" name="Google Shape;147;p8"/>
          <p:cNvGrpSpPr/>
          <p:nvPr/>
        </p:nvGrpSpPr>
        <p:grpSpPr>
          <a:xfrm>
            <a:off x="7189706" y="438536"/>
            <a:ext cx="1408456" cy="1325609"/>
            <a:chOff x="7189706" y="438536"/>
            <a:chExt cx="1408456" cy="1325609"/>
          </a:xfrm>
        </p:grpSpPr>
        <p:pic>
          <p:nvPicPr>
            <p:cNvPr id="148" name="Google Shape;148;p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7189706" y="438536"/>
              <a:ext cx="1408456" cy="13256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9" name="Google Shape;149;p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540683" y="742099"/>
              <a:ext cx="706499" cy="7184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0" name="Google Shape;150;p8"/>
          <p:cNvSpPr txBox="1"/>
          <p:nvPr/>
        </p:nvSpPr>
        <p:spPr>
          <a:xfrm>
            <a:off x="619600" y="980290"/>
            <a:ext cx="1144200" cy="32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CLASS 11</a:t>
            </a:r>
            <a:endParaRPr sz="20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51" name="Google Shape;151;p8"/>
          <p:cNvSpPr txBox="1"/>
          <p:nvPr/>
        </p:nvSpPr>
        <p:spPr>
          <a:xfrm>
            <a:off x="2351575" y="1733100"/>
            <a:ext cx="4440900" cy="28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54610" rtl="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Ajuni Kaur Khatri</a:t>
            </a:r>
            <a:endParaRPr sz="18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4610" rtl="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Mehakpreet Kaur</a:t>
            </a:r>
            <a:endParaRPr sz="18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4610" rtl="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Shaurya Sethi</a:t>
            </a:r>
            <a:endParaRPr sz="18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4610" rtl="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Manya Gupta </a:t>
            </a:r>
            <a:endParaRPr sz="18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4610" rtl="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Anvi Gupta </a:t>
            </a:r>
            <a:endParaRPr sz="18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4610" rtl="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Amulyaa Yerram</a:t>
            </a:r>
            <a:endParaRPr sz="18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4610" rtl="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Phalgun Hansrao</a:t>
            </a:r>
            <a:endParaRPr sz="18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4610" rtl="0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Ritvik Singh Mehra</a:t>
            </a:r>
            <a:endParaRPr sz="18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461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2025-03-27T13:40:55Z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2025-03-27T00:00:00Z</vt:filetime>
  </property>
  <property fmtid="{D5CDD505-2E9C-101B-9397-08002B2CF9AE}" pid="3" name="Creator">
    <vt:lpwstr>Google</vt:lpwstr>
  </property>
  <property fmtid="{D5CDD505-2E9C-101B-9397-08002B2CF9AE}" pid="4" name="LastSaved">
    <vt:filetime>2025-03-27T00:00:00Z</vt:filetime>
  </property>
</Properties>
</file>